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84" r:id="rId5"/>
    <p:sldId id="286" r:id="rId6"/>
    <p:sldId id="287" r:id="rId7"/>
    <p:sldId id="285" r:id="rId8"/>
    <p:sldId id="298" r:id="rId9"/>
    <p:sldId id="297" r:id="rId10"/>
    <p:sldId id="293" r:id="rId11"/>
    <p:sldId id="303" r:id="rId12"/>
    <p:sldId id="302" r:id="rId13"/>
    <p:sldId id="304" r:id="rId14"/>
    <p:sldId id="301" r:id="rId15"/>
    <p:sldId id="305" r:id="rId16"/>
    <p:sldId id="306" r:id="rId17"/>
    <p:sldId id="294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99" autoAdjust="0"/>
  </p:normalViewPr>
  <p:slideViewPr>
    <p:cSldViewPr snapToGrid="0" snapToObjects="1" showGuides="1">
      <p:cViewPr varScale="1">
        <p:scale>
          <a:sx n="76" d="100"/>
          <a:sy n="76" d="100"/>
        </p:scale>
        <p:origin x="260" y="64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7.sv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758" y="1300293"/>
            <a:ext cx="6136186" cy="2557636"/>
          </a:xfrm>
        </p:spPr>
        <p:txBody>
          <a:bodyPr/>
          <a:lstStyle/>
          <a:p>
            <a:r>
              <a:rPr lang="en-US" sz="4400" dirty="0" err="1"/>
              <a:t>Projek</a:t>
            </a:r>
            <a:r>
              <a:rPr lang="en-US" sz="4400" dirty="0"/>
              <a:t> Akhir Bootcamp QA Engineer </a:t>
            </a:r>
            <a:r>
              <a:rPr lang="en-US" sz="4400" dirty="0" err="1"/>
              <a:t>Sanbercode</a:t>
            </a:r>
            <a:endParaRPr lang="en-US" sz="4400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758" y="4003478"/>
            <a:ext cx="4873752" cy="630936"/>
          </a:xfrm>
        </p:spPr>
        <p:txBody>
          <a:bodyPr/>
          <a:lstStyle/>
          <a:p>
            <a:r>
              <a:rPr lang="en-US" dirty="0"/>
              <a:t>Ika Musarijatul Lathifah​</a:t>
            </a:r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7D20E9B-27E3-44D7-8115-E8B8AD4E81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81" r="1781"/>
          <a:stretch>
            <a:fillRect/>
          </a:stretch>
        </p:blipFill>
        <p:spPr>
          <a:xfrm rot="5400000">
            <a:off x="6700838" y="1360488"/>
            <a:ext cx="4927600" cy="3832225"/>
          </a:xfr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A2F5-2A4B-4F5B-BB85-DB951DEB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Demo Fitur Forgot Password</a:t>
            </a:r>
            <a:endParaRPr lang="en-ID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B0347-8DE3-430A-B891-B2790B5C6E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30AB3-EABB-4014-AAC8-EA78252344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70F7C0-BA57-47DA-8167-7FC69AF647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87D42E-34E3-4062-827F-2C6718D082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44C65F-16E6-44D7-949A-5EDEEFD0D9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746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CED348-2533-4082-AB10-FD3B7DA0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B8D82-5E72-43D9-9876-D9B9AA8A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F45FF-6E17-480F-818A-F69365EC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215174-810A-4E65-9E03-7AC7F55667E8}"/>
              </a:ext>
            </a:extLst>
          </p:cNvPr>
          <p:cNvSpPr txBox="1">
            <a:spLocks/>
          </p:cNvSpPr>
          <p:nvPr/>
        </p:nvSpPr>
        <p:spPr>
          <a:xfrm>
            <a:off x="470036" y="0"/>
            <a:ext cx="3913632" cy="85802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Fitur Login</a:t>
            </a:r>
            <a:endParaRPr lang="en-ID" sz="4800" dirty="0"/>
          </a:p>
        </p:txBody>
      </p:sp>
      <p:pic>
        <p:nvPicPr>
          <p:cNvPr id="8" name="Graphic 7" descr="Clapper board with solid fill">
            <a:extLst>
              <a:ext uri="{FF2B5EF4-FFF2-40B4-BE49-F238E27FC236}">
                <a16:creationId xmlns:a16="http://schemas.microsoft.com/office/drawing/2014/main" id="{E2EE52DC-A79E-4D53-A752-CC6C9972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401" y="65266"/>
            <a:ext cx="727493" cy="727493"/>
          </a:xfrm>
          <a:prstGeom prst="rect">
            <a:avLst/>
          </a:prstGeom>
        </p:spPr>
      </p:pic>
      <p:pic>
        <p:nvPicPr>
          <p:cNvPr id="10" name="Graphic 9" descr="A flower arrangement as ornament">
            <a:extLst>
              <a:ext uri="{FF2B5EF4-FFF2-40B4-BE49-F238E27FC236}">
                <a16:creationId xmlns:a16="http://schemas.microsoft.com/office/drawing/2014/main" id="{ECB4B235-F956-4D72-9DBE-E200EC4E7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8775" y="-889399"/>
            <a:ext cx="2722394" cy="2722394"/>
          </a:xfrm>
          <a:prstGeom prst="rect">
            <a:avLst/>
          </a:prstGeom>
        </p:spPr>
      </p:pic>
      <p:pic>
        <p:nvPicPr>
          <p:cNvPr id="7" name="Record Fitur Forgot Password">
            <a:hlinkClick r:id="" action="ppaction://media"/>
            <a:extLst>
              <a:ext uri="{FF2B5EF4-FFF2-40B4-BE49-F238E27FC236}">
                <a16:creationId xmlns:a16="http://schemas.microsoft.com/office/drawing/2014/main" id="{BFE9649C-90BF-4A73-82D1-0C5C6A8F4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A2F5-2A4B-4F5B-BB85-DB951DEB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Demo Fitur Directory</a:t>
            </a:r>
            <a:endParaRPr lang="en-ID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B0347-8DE3-430A-B891-B2790B5C6E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30AB3-EABB-4014-AAC8-EA78252344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70F7C0-BA57-47DA-8167-7FC69AF647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87D42E-34E3-4062-827F-2C6718D082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44C65F-16E6-44D7-949A-5EDEEFD0D9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7327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79DE77-FB87-456A-97BB-B32AC099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CD36C3-B03D-44BC-A99B-99444CD6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3937F-B74C-44E4-83EE-ACB60415D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9665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70" r="57976"/>
          <a:stretch/>
        </p:blipFill>
        <p:spPr>
          <a:xfrm>
            <a:off x="0" y="0"/>
            <a:ext cx="435112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83519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154261"/>
            <a:ext cx="5547807" cy="2173000"/>
          </a:xfrm>
        </p:spPr>
        <p:txBody>
          <a:bodyPr/>
          <a:lstStyle/>
          <a:p>
            <a:r>
              <a:rPr lang="en-US" sz="2800" dirty="0"/>
              <a:t>Ika Musarijatul Lathifah</a:t>
            </a:r>
          </a:p>
          <a:p>
            <a:r>
              <a:rPr lang="en-US" sz="2800" dirty="0"/>
              <a:t>Fresh Graduate from IPB University</a:t>
            </a:r>
          </a:p>
          <a:p>
            <a:r>
              <a:rPr lang="en-US" sz="2800" dirty="0" err="1"/>
              <a:t>Bhacelor’s</a:t>
            </a:r>
            <a:r>
              <a:rPr lang="en-US" sz="2800" dirty="0"/>
              <a:t> Degree of Mathematics</a:t>
            </a:r>
          </a:p>
          <a:p>
            <a:r>
              <a:rPr lang="en-US" sz="2800" dirty="0"/>
              <a:t>Lampung</a:t>
            </a:r>
          </a:p>
          <a:p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400" r="7400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921935"/>
            <a:ext cx="4207078" cy="2633133"/>
          </a:xfrm>
        </p:spPr>
        <p:txBody>
          <a:bodyPr/>
          <a:lstStyle/>
          <a:p>
            <a:r>
              <a:rPr lang="en-US" sz="5400" dirty="0"/>
              <a:t>Automation Testing with Cypress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34979" r="1243" b="-53633"/>
          <a:stretch/>
        </p:blipFill>
        <p:spPr>
          <a:xfrm>
            <a:off x="5001768" y="361357"/>
            <a:ext cx="5897880" cy="5897880"/>
          </a:xfrm>
        </p:spPr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B457E04-55CF-42DB-AF53-FE9316ACC8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6463" t="412" r="7308" b="-412"/>
          <a:stretch/>
        </p:blipFill>
        <p:spPr>
          <a:xfrm>
            <a:off x="5664201" y="812292"/>
            <a:ext cx="5415290" cy="4928616"/>
          </a:xfr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AA64DC9-DDDE-4AFB-AE30-29E2E12F9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709" y="2418293"/>
            <a:ext cx="4518024" cy="1408641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sz="3200" dirty="0"/>
              <a:t>https://opensource-demo.orangehrmlive.com/web/index.php/auth/login</a:t>
            </a:r>
          </a:p>
        </p:txBody>
      </p:sp>
    </p:spTree>
    <p:extLst>
      <p:ext uri="{BB962C8B-B14F-4D97-AF65-F5344CB8AC3E}">
        <p14:creationId xmlns:p14="http://schemas.microsoft.com/office/powerpoint/2010/main" val="94193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A brushstroke">
            <a:extLst>
              <a:ext uri="{FF2B5EF4-FFF2-40B4-BE49-F238E27FC236}">
                <a16:creationId xmlns:a16="http://schemas.microsoft.com/office/drawing/2014/main" id="{CF237BB6-E971-4321-A554-30E7354C7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1800" y="2280510"/>
            <a:ext cx="5842000" cy="5842000"/>
          </a:xfrm>
          <a:prstGeom prst="rect">
            <a:avLst/>
          </a:prstGeom>
        </p:spPr>
      </p:pic>
      <p:pic>
        <p:nvPicPr>
          <p:cNvPr id="26" name="Graphic 25" descr="A robot with a raised arm">
            <a:extLst>
              <a:ext uri="{FF2B5EF4-FFF2-40B4-BE49-F238E27FC236}">
                <a16:creationId xmlns:a16="http://schemas.microsoft.com/office/drawing/2014/main" id="{3C168CA8-8329-44FE-AA9B-D372FA4AF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5278" y="2790079"/>
            <a:ext cx="4170927" cy="4170927"/>
          </a:xfrm>
          <a:prstGeom prst="rect">
            <a:avLst/>
          </a:prstGeom>
        </p:spPr>
      </p:pic>
      <p:pic>
        <p:nvPicPr>
          <p:cNvPr id="23" name="Graphic 22" descr="A brushstroke">
            <a:extLst>
              <a:ext uri="{FF2B5EF4-FFF2-40B4-BE49-F238E27FC236}">
                <a16:creationId xmlns:a16="http://schemas.microsoft.com/office/drawing/2014/main" id="{23D5118E-393A-47A3-9C75-B2C3DD203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4958" y="-1771966"/>
            <a:ext cx="5842000" cy="5842000"/>
          </a:xfrm>
          <a:prstGeom prst="rect">
            <a:avLst/>
          </a:prstGeom>
        </p:spPr>
      </p:pic>
      <p:pic>
        <p:nvPicPr>
          <p:cNvPr id="22" name="Graphic 21" descr="A brushstroke">
            <a:extLst>
              <a:ext uri="{FF2B5EF4-FFF2-40B4-BE49-F238E27FC236}">
                <a16:creationId xmlns:a16="http://schemas.microsoft.com/office/drawing/2014/main" id="{887E3B4C-1572-4DAB-8C16-5571E4234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4958" y="254272"/>
            <a:ext cx="5842000" cy="584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F6E47-7C4E-4478-B006-377D7640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FE2F3-BBF4-4597-9338-7EDE724F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96EE1-26A5-4F4D-8526-4B988A55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2E6B40-97B3-4F77-B7CE-BFCAC2872509}"/>
              </a:ext>
            </a:extLst>
          </p:cNvPr>
          <p:cNvSpPr txBox="1">
            <a:spLocks/>
          </p:cNvSpPr>
          <p:nvPr/>
        </p:nvSpPr>
        <p:spPr>
          <a:xfrm>
            <a:off x="304800" y="381339"/>
            <a:ext cx="3636264" cy="286207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Features worked on</a:t>
            </a:r>
          </a:p>
        </p:txBody>
      </p:sp>
      <p:pic>
        <p:nvPicPr>
          <p:cNvPr id="7" name="Graphic 6" descr="Laptop with phone and calculator">
            <a:extLst>
              <a:ext uri="{FF2B5EF4-FFF2-40B4-BE49-F238E27FC236}">
                <a16:creationId xmlns:a16="http://schemas.microsoft.com/office/drawing/2014/main" id="{A7C6FEAC-703C-4739-8D8A-F65D2F8F7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133" y="2860957"/>
            <a:ext cx="3970867" cy="3970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2E8D4B-4FA2-4044-943D-86DD294075EC}"/>
              </a:ext>
            </a:extLst>
          </p:cNvPr>
          <p:cNvSpPr txBox="1"/>
          <p:nvPr/>
        </p:nvSpPr>
        <p:spPr>
          <a:xfrm>
            <a:off x="6445250" y="746723"/>
            <a:ext cx="51540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Login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633F1-F0F8-4B6A-93ED-2D92DC44D4A2}"/>
              </a:ext>
            </a:extLst>
          </p:cNvPr>
          <p:cNvSpPr txBox="1"/>
          <p:nvPr/>
        </p:nvSpPr>
        <p:spPr>
          <a:xfrm>
            <a:off x="6445248" y="2782670"/>
            <a:ext cx="51540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Forgot Password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40855-4F26-4039-864B-73AE4BFC1A51}"/>
              </a:ext>
            </a:extLst>
          </p:cNvPr>
          <p:cNvSpPr txBox="1"/>
          <p:nvPr/>
        </p:nvSpPr>
        <p:spPr>
          <a:xfrm>
            <a:off x="6445249" y="4818617"/>
            <a:ext cx="51540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Directory</a:t>
            </a:r>
          </a:p>
        </p:txBody>
      </p:sp>
      <p:pic>
        <p:nvPicPr>
          <p:cNvPr id="30" name="Graphic 29" descr="Arrow: Straight with solid fill">
            <a:extLst>
              <a:ext uri="{FF2B5EF4-FFF2-40B4-BE49-F238E27FC236}">
                <a16:creationId xmlns:a16="http://schemas.microsoft.com/office/drawing/2014/main" id="{8EEDE334-A49D-4B25-A78D-A2DC58373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289551" y="761728"/>
            <a:ext cx="914400" cy="914400"/>
          </a:xfrm>
          <a:prstGeom prst="rect">
            <a:avLst/>
          </a:prstGeom>
        </p:spPr>
      </p:pic>
      <p:pic>
        <p:nvPicPr>
          <p:cNvPr id="31" name="Graphic 30" descr="Arrow: Straight with solid fill">
            <a:extLst>
              <a:ext uri="{FF2B5EF4-FFF2-40B4-BE49-F238E27FC236}">
                <a16:creationId xmlns:a16="http://schemas.microsoft.com/office/drawing/2014/main" id="{07437387-C7AD-4663-939D-FB675D483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282834" y="2753019"/>
            <a:ext cx="914400" cy="914400"/>
          </a:xfrm>
          <a:prstGeom prst="rect">
            <a:avLst/>
          </a:prstGeom>
        </p:spPr>
      </p:pic>
      <p:pic>
        <p:nvPicPr>
          <p:cNvPr id="32" name="Graphic 31" descr="Arrow: Straight with solid fill">
            <a:extLst>
              <a:ext uri="{FF2B5EF4-FFF2-40B4-BE49-F238E27FC236}">
                <a16:creationId xmlns:a16="http://schemas.microsoft.com/office/drawing/2014/main" id="{968C1AE3-1BD1-4EDF-A66E-38DE40E3A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312030" y="4778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9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Login​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835310"/>
            <a:ext cx="2743200" cy="30202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Function Login with Valid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Function Login with Invalid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Function Login with Invalid Uppercase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Function Login with Blank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Function Login with User Doesn’t Exist</a:t>
            </a:r>
            <a:br>
              <a:rPr lang="en-US" dirty="0"/>
            </a:br>
            <a:r>
              <a:rPr lang="en-US" dirty="0"/>
              <a:t>​Test Function Login with Space Between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Forgot Password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32020" y="2835310"/>
            <a:ext cx="2743200" cy="27851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Function Button Forgot Password​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Function Forgot Password​ with Valid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Function Forgot Password​ Canceled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Directory​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FCCFD8F-8432-4056-ADF9-B6DE41ED2935}"/>
              </a:ext>
            </a:extLst>
          </p:cNvPr>
          <p:cNvSpPr txBox="1">
            <a:spLocks/>
          </p:cNvSpPr>
          <p:nvPr/>
        </p:nvSpPr>
        <p:spPr>
          <a:xfrm>
            <a:off x="8499348" y="2835310"/>
            <a:ext cx="2743200" cy="2785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Function Directory​ with Valid Credentials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Function Directory​ with Valid Credentials 2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A2F5-2A4B-4F5B-BB85-DB951DEB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Demo Fitur Login</a:t>
            </a:r>
            <a:endParaRPr lang="en-ID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B0347-8DE3-430A-B891-B2790B5C6E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30AB3-EABB-4014-AAC8-EA78252344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70F7C0-BA57-47DA-8167-7FC69AF647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87D42E-34E3-4062-827F-2C6718D082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44C65F-16E6-44D7-949A-5EDEEFD0D9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3575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ED313-BE08-4198-BB64-64CB745A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2815E-F4DB-4734-BE68-219906D8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FE206-0A76-442D-82C9-661F52DB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Record Fitur Login">
            <a:hlinkClick r:id="" action="ppaction://media"/>
            <a:extLst>
              <a:ext uri="{FF2B5EF4-FFF2-40B4-BE49-F238E27FC236}">
                <a16:creationId xmlns:a16="http://schemas.microsoft.com/office/drawing/2014/main" id="{554636E7-8499-49EF-BBDD-B951FAB809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9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{3C33438B-019F-4897-8E04-2EE23FFA173F}tf11429527_win32</Template>
  <TotalTime>117</TotalTime>
  <Words>217</Words>
  <Application>Microsoft Office PowerPoint</Application>
  <PresentationFormat>Widescreen</PresentationFormat>
  <Paragraphs>76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Karla</vt:lpstr>
      <vt:lpstr>Univers Condensed Light</vt:lpstr>
      <vt:lpstr>Office Theme</vt:lpstr>
      <vt:lpstr>Projek Akhir Bootcamp QA Engineer Sanbercode</vt:lpstr>
      <vt:lpstr>Agenda</vt:lpstr>
      <vt:lpstr>Introduction </vt:lpstr>
      <vt:lpstr>Automation Testing with Cypress</vt:lpstr>
      <vt:lpstr>https://opensource-demo.orangehrmlive.com/web/index.php/auth/login</vt:lpstr>
      <vt:lpstr>PowerPoint Presentation</vt:lpstr>
      <vt:lpstr>How we get there​</vt:lpstr>
      <vt:lpstr>Demo Fitur Login</vt:lpstr>
      <vt:lpstr>PowerPoint Presentation</vt:lpstr>
      <vt:lpstr>Demo Fitur Forgot Password</vt:lpstr>
      <vt:lpstr>PowerPoint Presentation</vt:lpstr>
      <vt:lpstr>Demo Fitur Directory</vt:lpstr>
      <vt:lpstr>PowerPoint Presentation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 Akhir Bootcamp QA Engineer Sanbercode</dc:title>
  <dc:creator>Ika Musarijatul Lathifah</dc:creator>
  <cp:lastModifiedBy>Ika Musarijatul Lathifah</cp:lastModifiedBy>
  <cp:revision>14</cp:revision>
  <dcterms:created xsi:type="dcterms:W3CDTF">2024-12-28T05:04:49Z</dcterms:created>
  <dcterms:modified xsi:type="dcterms:W3CDTF">2024-12-28T08:09:26Z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